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free and fast approach
* Why switch caps lock?
 * explain a bit finger travel distance
 * explain why caps have so good position
 * alternatives: backspace or caps
* vimium
  * show example
* mouseless
  * make it clear that you don't use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recommended - keyboard with QMK support
* First I have to explain what is modifier key
  * let's use the simplest, well known example - shift
  * the rest should be rather easy to explain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probably you need to built it by yourself
* split - show why not split is not natural
* thumb cluster - space rant lol ez
* tenting - explain the bones in arm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Szymon Górka</dc:creator>
  <cp:lastModifiedBy>Szymon Górka</cp:lastModifiedBy>
  <cp:revision>1</cp:revision>
  <dcterms:created xsi:type="dcterms:W3CDTF">2025-02-03T18:35:08Z</dcterms:created>
  <dcterms:modified xsi:type="dcterms:W3CDTF">2025-02-03T18:35:08Z</dcterms:modified>
</cp:coreProperties>
</file>